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71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BF06D-C85E-404F-BC67-53A2B6689D6F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E07C-B397-48B6-B9B1-17156CA4A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230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BF06D-C85E-404F-BC67-53A2B6689D6F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E07C-B397-48B6-B9B1-17156CA4A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341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BF06D-C85E-404F-BC67-53A2B6689D6F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E07C-B397-48B6-B9B1-17156CA4A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275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BF06D-C85E-404F-BC67-53A2B6689D6F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E07C-B397-48B6-B9B1-17156CA4A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016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BF06D-C85E-404F-BC67-53A2B6689D6F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E07C-B397-48B6-B9B1-17156CA4A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195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BF06D-C85E-404F-BC67-53A2B6689D6F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E07C-B397-48B6-B9B1-17156CA4A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887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BF06D-C85E-404F-BC67-53A2B6689D6F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E07C-B397-48B6-B9B1-17156CA4A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323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BF06D-C85E-404F-BC67-53A2B6689D6F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E07C-B397-48B6-B9B1-17156CA4A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24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BF06D-C85E-404F-BC67-53A2B6689D6F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E07C-B397-48B6-B9B1-17156CA4A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801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BF06D-C85E-404F-BC67-53A2B6689D6F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E07C-B397-48B6-B9B1-17156CA4A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176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BF06D-C85E-404F-BC67-53A2B6689D6F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E07C-B397-48B6-B9B1-17156CA4A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642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BF06D-C85E-404F-BC67-53A2B6689D6F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6E07C-B397-48B6-B9B1-17156CA4A7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640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102458" y="74239"/>
            <a:ext cx="103806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8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Year 5: Relationships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7359730"/>
              </p:ext>
            </p:extLst>
          </p:nvPr>
        </p:nvGraphicFramePr>
        <p:xfrm>
          <a:off x="289560" y="627463"/>
          <a:ext cx="3328851" cy="584087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315305">
                  <a:extLst>
                    <a:ext uri="{9D8B030D-6E8A-4147-A177-3AD203B41FA5}">
                      <a16:colId xmlns:a16="http://schemas.microsoft.com/office/drawing/2014/main" val="2682828311"/>
                    </a:ext>
                  </a:extLst>
                </a:gridCol>
                <a:gridCol w="2013546">
                  <a:extLst>
                    <a:ext uri="{9D8B030D-6E8A-4147-A177-3AD203B41FA5}">
                      <a16:colId xmlns:a16="http://schemas.microsoft.com/office/drawing/2014/main" val="3572669320"/>
                    </a:ext>
                  </a:extLst>
                </a:gridCol>
              </a:tblGrid>
              <a:tr h="397004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Subject Specific Vocabulary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6596445"/>
                  </a:ext>
                </a:extLst>
              </a:tr>
              <a:tr h="649048"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self esteem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how confiden</a:t>
                      </a:r>
                      <a:r>
                        <a:rPr lang="en-GB" sz="12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 we feel about ourselves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6844162"/>
                  </a:ext>
                </a:extLst>
              </a:tr>
              <a:tr h="1094220"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safe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Safe means being protected from harm or danger.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7059668"/>
                  </a:ext>
                </a:extLst>
              </a:tr>
              <a:tr h="968235">
                <a:tc>
                  <a:txBody>
                    <a:bodyPr/>
                    <a:lstStyle/>
                    <a:p>
                      <a:r>
                        <a:rPr lang="en-GB" sz="16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unsafe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Unsafe means being at risk of getting hurt or in danger.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8758151"/>
                  </a:ext>
                </a:extLst>
              </a:tr>
              <a:tr h="983650">
                <a:tc>
                  <a:txBody>
                    <a:bodyPr/>
                    <a:lstStyle/>
                    <a:p>
                      <a:r>
                        <a:rPr lang="en-GB" sz="12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Rights and responsibilities.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Rights are things you're allowed to do; responsibilities are duties.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0718262"/>
                  </a:ext>
                </a:extLst>
              </a:tr>
              <a:tr h="983650">
                <a:tc>
                  <a:txBody>
                    <a:bodyPr/>
                    <a:lstStyle/>
                    <a:p>
                      <a:r>
                        <a:rPr lang="en-GB" sz="16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mental health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emotional and</a:t>
                      </a:r>
                      <a:r>
                        <a:rPr lang="en-GB" sz="12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social wellbeing, including h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ow we think, feel and</a:t>
                      </a:r>
                      <a:r>
                        <a:rPr lang="en-GB" sz="12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act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7370252"/>
                  </a:ext>
                </a:extLst>
              </a:tr>
              <a:tr h="765067">
                <a:tc>
                  <a:txBody>
                    <a:bodyPr/>
                    <a:lstStyle/>
                    <a:p>
                      <a:r>
                        <a:rPr lang="en-GB" sz="16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gaming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Gaming is playing video games for fun or challenge.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760526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0635372"/>
              </p:ext>
            </p:extLst>
          </p:nvPr>
        </p:nvGraphicFramePr>
        <p:xfrm>
          <a:off x="7633062" y="627464"/>
          <a:ext cx="4436581" cy="5892682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4436581">
                  <a:extLst>
                    <a:ext uri="{9D8B030D-6E8A-4147-A177-3AD203B41FA5}">
                      <a16:colId xmlns:a16="http://schemas.microsoft.com/office/drawing/2014/main" val="2127836901"/>
                    </a:ext>
                  </a:extLst>
                </a:gridCol>
              </a:tblGrid>
              <a:tr h="394752">
                <a:tc>
                  <a:txBody>
                    <a:bodyPr/>
                    <a:lstStyle/>
                    <a:p>
                      <a:pPr lvl="0" algn="ctr"/>
                      <a:r>
                        <a:rPr lang="en-GB" sz="16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Sticky Knowledge</a:t>
                      </a: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1546698"/>
                  </a:ext>
                </a:extLst>
              </a:tr>
              <a:tr h="10041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Age restrictions are in place so that people are mature enough to do the things at a </a:t>
                      </a:r>
                      <a:r>
                        <a:rPr lang="en-GB" sz="1800" kern="12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certain </a:t>
                      </a:r>
                      <a:r>
                        <a:rPr lang="en-GB" sz="1800" kern="120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age.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295036"/>
                  </a:ext>
                </a:extLst>
              </a:tr>
              <a:tr h="10796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THINK before I do anything on the internet to ensure it is safe and helpful for us and others.</a:t>
                      </a: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1681955"/>
                  </a:ext>
                </a:extLst>
              </a:tr>
              <a:tr h="3414112">
                <a:tc>
                  <a:txBody>
                    <a:bodyPr/>
                    <a:lstStyle/>
                    <a:p>
                      <a:pPr algn="l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Be SMART online</a:t>
                      </a:r>
                    </a:p>
                    <a:p>
                      <a:pPr algn="l"/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5255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1119489"/>
              </p:ext>
            </p:extLst>
          </p:nvPr>
        </p:nvGraphicFramePr>
        <p:xfrm>
          <a:off x="3618411" y="627462"/>
          <a:ext cx="4014651" cy="5870822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4014651">
                  <a:extLst>
                    <a:ext uri="{9D8B030D-6E8A-4147-A177-3AD203B41FA5}">
                      <a16:colId xmlns:a16="http://schemas.microsoft.com/office/drawing/2014/main" val="647943491"/>
                    </a:ext>
                  </a:extLst>
                </a:gridCol>
              </a:tblGrid>
              <a:tr h="397005">
                <a:tc>
                  <a:txBody>
                    <a:bodyPr/>
                    <a:lstStyle/>
                    <a:p>
                      <a:pPr lvl="0" algn="ctr"/>
                      <a:r>
                        <a:rPr lang="en-GB" sz="16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Questions for family learning</a:t>
                      </a: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424369"/>
                  </a:ext>
                </a:extLst>
              </a:tr>
              <a:tr h="3486294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>
                          <a:latin typeface="Century Gothic" panose="020B0502020202020204" pitchFamily="34" charset="0"/>
                        </a:rPr>
                        <a:t>How do you know if people you talk to online are really</a:t>
                      </a:r>
                      <a:r>
                        <a:rPr lang="en-GB" sz="1600" baseline="0" dirty="0">
                          <a:latin typeface="Century Gothic" panose="020B0502020202020204" pitchFamily="34" charset="0"/>
                        </a:rPr>
                        <a:t> who they say they are?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baseline="0" dirty="0">
                        <a:latin typeface="Century Gothic" panose="020B0502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aseline="0" dirty="0">
                          <a:latin typeface="Century Gothic" panose="020B0502020202020204" pitchFamily="34" charset="0"/>
                        </a:rPr>
                        <a:t>What would you do if you heard or saw something online which made you feel uncomfortable?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600" baseline="0" dirty="0">
                        <a:latin typeface="Century Gothic" panose="020B0502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aseline="0" dirty="0">
                          <a:latin typeface="Century Gothic" panose="020B0502020202020204" pitchFamily="34" charset="0"/>
                        </a:rPr>
                        <a:t>How much screen time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aseline="0" dirty="0">
                          <a:latin typeface="Century Gothic" panose="020B0502020202020204" pitchFamily="34" charset="0"/>
                        </a:rPr>
                        <a:t>do you think you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aseline="0" dirty="0">
                          <a:latin typeface="Century Gothic" panose="020B0502020202020204" pitchFamily="34" charset="0"/>
                        </a:rPr>
                        <a:t> have every day? 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4713803"/>
                  </a:ext>
                </a:extLst>
              </a:tr>
              <a:tr h="1987523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71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667403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6077" y="3349709"/>
            <a:ext cx="1748402" cy="11096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25DEBB6-B4E5-45DB-B148-78AFCC0C0E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2396" y="3505560"/>
            <a:ext cx="4357881" cy="272497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8077" y="4459368"/>
            <a:ext cx="3955317" cy="2027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360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</TotalTime>
  <Words>177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Wingdings</vt:lpstr>
      <vt:lpstr>Office Theme</vt:lpstr>
      <vt:lpstr>PowerPoint Presentation</vt:lpstr>
    </vt:vector>
  </TitlesOfParts>
  <Company>Collis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Kay</dc:creator>
  <cp:lastModifiedBy>Charlotte Haley</cp:lastModifiedBy>
  <cp:revision>38</cp:revision>
  <dcterms:created xsi:type="dcterms:W3CDTF">2023-01-06T11:52:12Z</dcterms:created>
  <dcterms:modified xsi:type="dcterms:W3CDTF">2026-03-05T10:01:20Z</dcterms:modified>
</cp:coreProperties>
</file>